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</p:sldIdLst>
  <p:sldSz cx="7772400" cy="7772400"/>
  <p:notesSz cx="7102475" cy="9037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272011"/>
            <a:ext cx="6606540" cy="2705947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4082310"/>
            <a:ext cx="5829300" cy="1876530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0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413808"/>
            <a:ext cx="1675924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413808"/>
            <a:ext cx="4930616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9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2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1937705"/>
            <a:ext cx="6703695" cy="3233102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5201393"/>
            <a:ext cx="6703695" cy="1700212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1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069042"/>
            <a:ext cx="330327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069042"/>
            <a:ext cx="330327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1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413810"/>
            <a:ext cx="6703695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1905318"/>
            <a:ext cx="3288089" cy="933767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2839085"/>
            <a:ext cx="3288089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1905318"/>
            <a:ext cx="3304282" cy="933767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2839085"/>
            <a:ext cx="330428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6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4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18160"/>
            <a:ext cx="2506801" cy="18135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119083"/>
            <a:ext cx="3934778" cy="5523442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2331720"/>
            <a:ext cx="2506801" cy="4319800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18160"/>
            <a:ext cx="2506801" cy="18135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119083"/>
            <a:ext cx="3934778" cy="5523442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2331720"/>
            <a:ext cx="2506801" cy="4319800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413810"/>
            <a:ext cx="6703695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069042"/>
            <a:ext cx="6703695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7203865"/>
            <a:ext cx="174879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1E4F62-D004-464A-9244-E046AEC19A7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7203865"/>
            <a:ext cx="174879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3FF240-53C1-4E37-816D-A9ACF30913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31DBD1-C898-1617-3C5F-20381F0875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7772400" cy="777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30427-6320-55C6-0018-59784BA3C77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12382" r="13987"/>
          <a:stretch>
            <a:fillRect/>
          </a:stretch>
        </p:blipFill>
        <p:spPr>
          <a:xfrm>
            <a:off x="0" y="0"/>
            <a:ext cx="4587963" cy="3723808"/>
          </a:xfrm>
          <a:prstGeom prst="rect">
            <a:avLst/>
          </a:prstGeom>
        </p:spPr>
      </p:pic>
      <p:pic>
        <p:nvPicPr>
          <p:cNvPr id="9" name="Picture 8" descr="A blue and orange letters&#10;&#10;AI-generated content may be incorrect.">
            <a:extLst>
              <a:ext uri="{FF2B5EF4-FFF2-40B4-BE49-F238E27FC236}">
                <a16:creationId xmlns:a16="http://schemas.microsoft.com/office/drawing/2014/main" id="{41E22F79-5630-B2F7-DCE2-B7E7E7BA37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84" y="177083"/>
            <a:ext cx="1882239" cy="567311"/>
          </a:xfrm>
          <a:prstGeom prst="rect">
            <a:avLst/>
          </a:prstGeom>
        </p:spPr>
      </p:pic>
      <p:pic>
        <p:nvPicPr>
          <p:cNvPr id="10" name="Picture 9" descr="A box of school supplies&#10;&#10;AI-generated content may be incorrect.">
            <a:extLst>
              <a:ext uri="{FF2B5EF4-FFF2-40B4-BE49-F238E27FC236}">
                <a16:creationId xmlns:a16="http://schemas.microsoft.com/office/drawing/2014/main" id="{5D4CA659-D0F1-AB8A-71B5-3057C67A2C5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22"/>
          <a:stretch>
            <a:fillRect/>
          </a:stretch>
        </p:blipFill>
        <p:spPr>
          <a:xfrm>
            <a:off x="5" y="2364289"/>
            <a:ext cx="5088099" cy="3493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AD1137-684D-B3B1-0769-BCFDAC70629E}"/>
              </a:ext>
            </a:extLst>
          </p:cNvPr>
          <p:cNvSpPr txBox="1"/>
          <p:nvPr userDrawn="1"/>
        </p:nvSpPr>
        <p:spPr>
          <a:xfrm>
            <a:off x="3063836" y="763088"/>
            <a:ext cx="4506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4"/>
                </a:solidFill>
              </a:rPr>
              <a:t>Shop School Supplies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3E353-7381-1480-9C82-A85C88709857}"/>
              </a:ext>
            </a:extLst>
          </p:cNvPr>
          <p:cNvSpPr txBox="1"/>
          <p:nvPr userDrawn="1"/>
        </p:nvSpPr>
        <p:spPr>
          <a:xfrm>
            <a:off x="3408864" y="2181504"/>
            <a:ext cx="4161656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99" dirty="0">
                <a:solidFill>
                  <a:schemeClr val="accent1"/>
                </a:solidFill>
              </a:rPr>
              <a:t>Skip the Store. Get a Pack Delivered to Your Home.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37E54-3499-78DE-84A1-161A69A16C08}"/>
              </a:ext>
            </a:extLst>
          </p:cNvPr>
          <p:cNvSpPr txBox="1"/>
          <p:nvPr userDrawn="1"/>
        </p:nvSpPr>
        <p:spPr>
          <a:xfrm>
            <a:off x="3063836" y="2972007"/>
            <a:ext cx="450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accent4"/>
                </a:solidFill>
              </a:rPr>
              <a:t>Scan &amp; Shop Today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4DD8D1-919A-A1E4-6E65-7C3E9E2776AC}"/>
              </a:ext>
            </a:extLst>
          </p:cNvPr>
          <p:cNvGrpSpPr/>
          <p:nvPr userDrawn="1"/>
        </p:nvGrpSpPr>
        <p:grpSpPr>
          <a:xfrm>
            <a:off x="5612322" y="3634556"/>
            <a:ext cx="1828800" cy="1828800"/>
            <a:chOff x="5284518" y="4848666"/>
            <a:chExt cx="1828800" cy="236668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501F3E7-1FD0-4FF0-132F-7FBBA71D09BE}"/>
                </a:ext>
              </a:extLst>
            </p:cNvPr>
            <p:cNvSpPr/>
            <p:nvPr/>
          </p:nvSpPr>
          <p:spPr>
            <a:xfrm>
              <a:off x="5284518" y="4848666"/>
              <a:ext cx="1828800" cy="23666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6" name="Picture 15" descr="A qr code with a few squares&#10;&#10;AI-generated content may be incorrect.">
              <a:extLst>
                <a:ext uri="{FF2B5EF4-FFF2-40B4-BE49-F238E27FC236}">
                  <a16:creationId xmlns:a16="http://schemas.microsoft.com/office/drawing/2014/main" id="{EBE72F71-7598-D10F-CE8F-56F99E13D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659" y="5346208"/>
              <a:ext cx="1092518" cy="13716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DBD049-D2B7-CAEC-7E57-71ECD432C1AE}"/>
              </a:ext>
            </a:extLst>
          </p:cNvPr>
          <p:cNvSpPr txBox="1"/>
          <p:nvPr userDrawn="1"/>
        </p:nvSpPr>
        <p:spPr>
          <a:xfrm>
            <a:off x="3886200" y="5568698"/>
            <a:ext cx="3684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1"/>
                </a:solidFill>
              </a:rPr>
              <a:t>or visit www.EducationalProducts.com/ShopPacks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78DF8-4191-7F85-5468-AAE1433A1F74}"/>
              </a:ext>
            </a:extLst>
          </p:cNvPr>
          <p:cNvSpPr txBox="1"/>
          <p:nvPr userDrawn="1"/>
        </p:nvSpPr>
        <p:spPr>
          <a:xfrm>
            <a:off x="264510" y="6622997"/>
            <a:ext cx="7243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Teacher-Approved Lists </a:t>
            </a:r>
            <a:r>
              <a:rPr lang="en-US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 Packs Shipped to Home</a:t>
            </a:r>
          </a:p>
          <a:p>
            <a:pPr algn="ctr">
              <a:spcBef>
                <a:spcPts val="600"/>
              </a:spcBef>
            </a:pPr>
            <a:r>
              <a:rPr lang="en-US" sz="1800" b="1" dirty="0">
                <a:solidFill>
                  <a:schemeClr val="accent4"/>
                </a:solidFill>
                <a:sym typeface="Wingdings" panose="05000000000000000000" pitchFamily="2" charset="2"/>
              </a:rPr>
              <a:t>Save Time &amp; Money on Back-to-School Shopping</a:t>
            </a:r>
          </a:p>
          <a:p>
            <a:pPr algn="ctr">
              <a:spcBef>
                <a:spcPts val="600"/>
              </a:spcBef>
            </a:pPr>
            <a:r>
              <a:rPr lang="en-US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Help Our School </a:t>
            </a:r>
            <a:r>
              <a:rPr lang="en-US" sz="1200" i="1" dirty="0">
                <a:solidFill>
                  <a:schemeClr val="accent1"/>
                </a:solidFill>
                <a:sym typeface="Wingdings" panose="05000000000000000000" pitchFamily="2" charset="2"/>
              </a:rPr>
              <a:t>A portion of every purchase goes directly to our school.</a:t>
            </a:r>
            <a:endParaRPr lang="en-US" sz="1200" i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4B229-8AB3-66CB-C3BA-6DD488DD93A0}"/>
              </a:ext>
            </a:extLst>
          </p:cNvPr>
          <p:cNvSpPr txBox="1"/>
          <p:nvPr userDrawn="1"/>
        </p:nvSpPr>
        <p:spPr>
          <a:xfrm rot="1047643">
            <a:off x="45164" y="5204183"/>
            <a:ext cx="25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is a sample pack. Exact pack </a:t>
            </a:r>
          </a:p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contents are customized to your school &amp; grade.</a:t>
            </a:r>
          </a:p>
        </p:txBody>
      </p:sp>
      <p:pic>
        <p:nvPicPr>
          <p:cNvPr id="20" name="Picture 19" descr="A round white circle with blue leaves and text&#10;&#10;AI-generated content may be incorrect.">
            <a:extLst>
              <a:ext uri="{FF2B5EF4-FFF2-40B4-BE49-F238E27FC236}">
                <a16:creationId xmlns:a16="http://schemas.microsoft.com/office/drawing/2014/main" id="{3FA347E4-2FF4-DA24-ACB6-17A2E1E396B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10" y="5398844"/>
            <a:ext cx="1578447" cy="1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2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054D2E-DA30-C098-F1B6-03820A6CCBE4}"/>
              </a:ext>
            </a:extLst>
          </p:cNvPr>
          <p:cNvSpPr txBox="1"/>
          <p:nvPr/>
        </p:nvSpPr>
        <p:spPr>
          <a:xfrm>
            <a:off x="201883" y="-1083622"/>
            <a:ext cx="4880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Official School Supply Program </a:t>
            </a:r>
            <a:br>
              <a:rPr lang="en-US" sz="1600" b="1" dirty="0"/>
            </a:br>
            <a:r>
              <a:rPr lang="en-US" sz="1600" b="1" dirty="0"/>
              <a:t>for Ashley Elementary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23CCFC-2FFA-C00B-D739-68092FE81D62}"/>
              </a:ext>
            </a:extLst>
          </p:cNvPr>
          <p:cNvSpPr txBox="1"/>
          <p:nvPr/>
        </p:nvSpPr>
        <p:spPr>
          <a:xfrm>
            <a:off x="1003308" y="5891661"/>
            <a:ext cx="656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Use School ID: BTS000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B6243BF-09AB-13DC-5E2F-1F7417D336EA}"/>
              </a:ext>
            </a:extLst>
          </p:cNvPr>
          <p:cNvSpPr/>
          <p:nvPr/>
        </p:nvSpPr>
        <p:spPr>
          <a:xfrm flipH="1">
            <a:off x="8252692" y="5787901"/>
            <a:ext cx="2731324" cy="58477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F0177-A038-3474-A867-5A87C330BB11}"/>
              </a:ext>
            </a:extLst>
          </p:cNvPr>
          <p:cNvSpPr txBox="1"/>
          <p:nvPr/>
        </p:nvSpPr>
        <p:spPr>
          <a:xfrm>
            <a:off x="8371444" y="4707246"/>
            <a:ext cx="273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Update with Your School 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D4D3-7FF8-9044-BEA6-D2A9FD7AB458}"/>
              </a:ext>
            </a:extLst>
          </p:cNvPr>
          <p:cNvSpPr txBox="1"/>
          <p:nvPr/>
        </p:nvSpPr>
        <p:spPr>
          <a:xfrm>
            <a:off x="8371444" y="6688446"/>
            <a:ext cx="273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/>
                </a:solidFill>
              </a:rPr>
              <a:t>Save as a JPG</a:t>
            </a:r>
            <a:endParaRPr lang="en-US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32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PI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782"/>
      </a:accent1>
      <a:accent2>
        <a:srgbClr val="2DA3DC"/>
      </a:accent2>
      <a:accent3>
        <a:srgbClr val="11823B"/>
      </a:accent3>
      <a:accent4>
        <a:srgbClr val="FE6806"/>
      </a:accent4>
      <a:accent5>
        <a:srgbClr val="FED858"/>
      </a:accent5>
      <a:accent6>
        <a:srgbClr val="C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22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Jennie O'Leary</dc:creator>
  <cp:lastModifiedBy>Jennie O'Leary</cp:lastModifiedBy>
  <cp:revision>9</cp:revision>
  <cp:lastPrinted>2025-07-02T19:48:09Z</cp:lastPrinted>
  <dcterms:created xsi:type="dcterms:W3CDTF">2025-07-02T19:33:04Z</dcterms:created>
  <dcterms:modified xsi:type="dcterms:W3CDTF">2025-07-07T21:35:10Z</dcterms:modified>
</cp:coreProperties>
</file>