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772400" cy="100584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7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E4F62-D004-464A-9244-E046AEC19A7E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FF240-53C1-4E37-816D-A9ACF30913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731423-68CC-5D8C-A0A3-49518BB424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78C8F-8FA7-88A9-87C1-5E93F48CE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t="-2168" b="345"/>
          <a:stretch>
            <a:fillRect/>
          </a:stretch>
        </p:blipFill>
        <p:spPr>
          <a:xfrm>
            <a:off x="0" y="535519"/>
            <a:ext cx="4049885" cy="4283526"/>
          </a:xfrm>
          <a:prstGeom prst="rect">
            <a:avLst/>
          </a:prstGeom>
        </p:spPr>
      </p:pic>
      <p:pic>
        <p:nvPicPr>
          <p:cNvPr id="9" name="Picture 8" descr="A blue and orange letters&#10;&#10;AI-generated content may be incorrect.">
            <a:extLst>
              <a:ext uri="{FF2B5EF4-FFF2-40B4-BE49-F238E27FC236}">
                <a16:creationId xmlns:a16="http://schemas.microsoft.com/office/drawing/2014/main" id="{5204C2FC-0E13-7AF4-7C6C-C9ECA26564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79" y="229166"/>
            <a:ext cx="1882239" cy="555443"/>
          </a:xfrm>
          <a:prstGeom prst="rect">
            <a:avLst/>
          </a:prstGeom>
        </p:spPr>
      </p:pic>
      <p:pic>
        <p:nvPicPr>
          <p:cNvPr id="10" name="Picture 9" descr="A box of school supplies&#10;&#10;AI-generated content may be incorrect.">
            <a:extLst>
              <a:ext uri="{FF2B5EF4-FFF2-40B4-BE49-F238E27FC236}">
                <a16:creationId xmlns:a16="http://schemas.microsoft.com/office/drawing/2014/main" id="{46A11354-2A40-B3C9-CF76-6EED9ED675F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22"/>
          <a:stretch>
            <a:fillRect/>
          </a:stretch>
        </p:blipFill>
        <p:spPr>
          <a:xfrm>
            <a:off x="0" y="3707152"/>
            <a:ext cx="5088099" cy="3505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F0464A-4AB0-C78D-3D8F-89902134A14D}"/>
              </a:ext>
            </a:extLst>
          </p:cNvPr>
          <p:cNvSpPr txBox="1"/>
          <p:nvPr userDrawn="1"/>
        </p:nvSpPr>
        <p:spPr>
          <a:xfrm>
            <a:off x="3063836" y="1389414"/>
            <a:ext cx="4506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4"/>
                </a:solidFill>
              </a:rPr>
              <a:t>Shop School Supplies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0DB19-6022-A17C-A608-2105AEBDD6EE}"/>
              </a:ext>
            </a:extLst>
          </p:cNvPr>
          <p:cNvSpPr txBox="1"/>
          <p:nvPr userDrawn="1"/>
        </p:nvSpPr>
        <p:spPr>
          <a:xfrm>
            <a:off x="3408864" y="2968246"/>
            <a:ext cx="4161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Skip the Store. Get a Pack Delivered to Your Home.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17A886-A785-3C8D-8D9E-673A9FDEDB6B}"/>
              </a:ext>
            </a:extLst>
          </p:cNvPr>
          <p:cNvSpPr txBox="1"/>
          <p:nvPr userDrawn="1"/>
        </p:nvSpPr>
        <p:spPr>
          <a:xfrm>
            <a:off x="3063836" y="4069394"/>
            <a:ext cx="450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</a:rPr>
              <a:t>Scan &amp; Shop Today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63E114-7C22-1328-5E84-1974B333C3E4}"/>
              </a:ext>
            </a:extLst>
          </p:cNvPr>
          <p:cNvGrpSpPr/>
          <p:nvPr userDrawn="1"/>
        </p:nvGrpSpPr>
        <p:grpSpPr>
          <a:xfrm>
            <a:off x="5284518" y="4848667"/>
            <a:ext cx="2286000" cy="2286000"/>
            <a:chOff x="5284518" y="4848667"/>
            <a:chExt cx="2286000" cy="2286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6621B54-6149-5526-461F-B2DE54E4B7C4}"/>
                </a:ext>
              </a:extLst>
            </p:cNvPr>
            <p:cNvSpPr/>
            <p:nvPr/>
          </p:nvSpPr>
          <p:spPr>
            <a:xfrm>
              <a:off x="5284518" y="4848667"/>
              <a:ext cx="2286000" cy="228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qr code with a few squares&#10;&#10;AI-generated content may be incorrect.">
              <a:extLst>
                <a:ext uri="{FF2B5EF4-FFF2-40B4-BE49-F238E27FC236}">
                  <a16:creationId xmlns:a16="http://schemas.microsoft.com/office/drawing/2014/main" id="{50DC5F7D-A999-1A77-19BE-EAB842BF3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18" y="5305867"/>
              <a:ext cx="1371600" cy="13716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260BF2-1E18-FCBB-B521-4CA3DD5E105D}"/>
              </a:ext>
            </a:extLst>
          </p:cNvPr>
          <p:cNvSpPr txBox="1"/>
          <p:nvPr userDrawn="1"/>
        </p:nvSpPr>
        <p:spPr>
          <a:xfrm>
            <a:off x="1941456" y="7385163"/>
            <a:ext cx="5629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1"/>
                </a:solidFill>
              </a:rPr>
              <a:t>or visit www.EducationalProducts.com/ShopPacks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1B6FAB-B26D-7076-1FF1-00CD5B922DD8}"/>
              </a:ext>
            </a:extLst>
          </p:cNvPr>
          <p:cNvSpPr txBox="1"/>
          <p:nvPr userDrawn="1"/>
        </p:nvSpPr>
        <p:spPr>
          <a:xfrm>
            <a:off x="201882" y="8470468"/>
            <a:ext cx="72433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accent1"/>
                </a:solidFill>
              </a:rPr>
              <a:t>Teacher-Approved Lists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 Packs Shipped to Home</a:t>
            </a:r>
          </a:p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accent4"/>
                </a:solidFill>
                <a:sym typeface="Wingdings" panose="05000000000000000000" pitchFamily="2" charset="2"/>
              </a:rPr>
              <a:t>Save Time &amp; Money on Back-to-School Shopping</a:t>
            </a:r>
          </a:p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Help Our School</a:t>
            </a:r>
          </a:p>
          <a:p>
            <a:pPr algn="ctr"/>
            <a:r>
              <a:rPr lang="en-US" sz="1200" i="1" dirty="0">
                <a:solidFill>
                  <a:schemeClr val="accent1"/>
                </a:solidFill>
                <a:sym typeface="Wingdings" panose="05000000000000000000" pitchFamily="2" charset="2"/>
              </a:rPr>
              <a:t>A portion of every purchase goes directly to our school.</a:t>
            </a:r>
            <a:endParaRPr lang="en-US" sz="1200" i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991B3-B7A0-1A86-BCCC-B301F23E529B}"/>
              </a:ext>
            </a:extLst>
          </p:cNvPr>
          <p:cNvSpPr txBox="1"/>
          <p:nvPr userDrawn="1"/>
        </p:nvSpPr>
        <p:spPr>
          <a:xfrm rot="1047643">
            <a:off x="45164" y="6612631"/>
            <a:ext cx="2529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is a sample pack. Exact pack </a:t>
            </a:r>
          </a:p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contents are customized to your school &amp; grade.</a:t>
            </a:r>
          </a:p>
        </p:txBody>
      </p:sp>
      <p:pic>
        <p:nvPicPr>
          <p:cNvPr id="23" name="Picture 22" descr="A round white circle with blue leaves and text&#10;&#10;AI-generated content may be incorrect.">
            <a:extLst>
              <a:ext uri="{FF2B5EF4-FFF2-40B4-BE49-F238E27FC236}">
                <a16:creationId xmlns:a16="http://schemas.microsoft.com/office/drawing/2014/main" id="{BB9DC323-9D3D-16F5-6F87-6070B580E9F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4" y="6989311"/>
            <a:ext cx="1578447" cy="12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054D2E-DA30-C098-F1B6-03820A6CCBE4}"/>
              </a:ext>
            </a:extLst>
          </p:cNvPr>
          <p:cNvSpPr txBox="1"/>
          <p:nvPr/>
        </p:nvSpPr>
        <p:spPr>
          <a:xfrm>
            <a:off x="201882" y="59378"/>
            <a:ext cx="488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Official School Supply Program </a:t>
            </a:r>
            <a:br>
              <a:rPr lang="en-US" sz="1600" b="1" dirty="0"/>
            </a:br>
            <a:r>
              <a:rPr lang="en-US" sz="1600" b="1" dirty="0"/>
              <a:t>for EPI Elementary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3CCFC-2FFA-C00B-D739-68092FE81D62}"/>
              </a:ext>
            </a:extLst>
          </p:cNvPr>
          <p:cNvSpPr txBox="1"/>
          <p:nvPr/>
        </p:nvSpPr>
        <p:spPr>
          <a:xfrm>
            <a:off x="1003305" y="7671962"/>
            <a:ext cx="656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Use School ID: BTS000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6B3705-A020-74CE-4529-0FD3884EA3DF}"/>
              </a:ext>
            </a:extLst>
          </p:cNvPr>
          <p:cNvSpPr/>
          <p:nvPr/>
        </p:nvSpPr>
        <p:spPr>
          <a:xfrm>
            <a:off x="-2980706" y="154379"/>
            <a:ext cx="2731324" cy="58477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38808E3-6926-3715-0DC0-2D71F7EA26C5}"/>
              </a:ext>
            </a:extLst>
          </p:cNvPr>
          <p:cNvSpPr/>
          <p:nvPr/>
        </p:nvSpPr>
        <p:spPr>
          <a:xfrm flipH="1">
            <a:off x="8714510" y="7515101"/>
            <a:ext cx="2731324" cy="584775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847E0-6A9A-5A8E-5921-EC5965DEEE26}"/>
              </a:ext>
            </a:extLst>
          </p:cNvPr>
          <p:cNvSpPr txBox="1"/>
          <p:nvPr/>
        </p:nvSpPr>
        <p:spPr>
          <a:xfrm>
            <a:off x="-3099460" y="890649"/>
            <a:ext cx="273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Update with Your School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2D89F-1F16-E86B-21B1-30030343C785}"/>
              </a:ext>
            </a:extLst>
          </p:cNvPr>
          <p:cNvSpPr txBox="1"/>
          <p:nvPr/>
        </p:nvSpPr>
        <p:spPr>
          <a:xfrm>
            <a:off x="8833262" y="6434446"/>
            <a:ext cx="273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Update with Your School 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A511B9-20F4-F7B8-A04B-B15241B04915}"/>
              </a:ext>
            </a:extLst>
          </p:cNvPr>
          <p:cNvSpPr txBox="1"/>
          <p:nvPr/>
        </p:nvSpPr>
        <p:spPr>
          <a:xfrm>
            <a:off x="-2980706" y="4439391"/>
            <a:ext cx="273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Save file as a PDF or JPG</a:t>
            </a:r>
          </a:p>
        </p:txBody>
      </p:sp>
    </p:spTree>
    <p:extLst>
      <p:ext uri="{BB962C8B-B14F-4D97-AF65-F5344CB8AC3E}">
        <p14:creationId xmlns:p14="http://schemas.microsoft.com/office/powerpoint/2010/main" val="359293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782"/>
      </a:accent1>
      <a:accent2>
        <a:srgbClr val="2DA3DC"/>
      </a:accent2>
      <a:accent3>
        <a:srgbClr val="11823B"/>
      </a:accent3>
      <a:accent4>
        <a:srgbClr val="FE6806"/>
      </a:accent4>
      <a:accent5>
        <a:srgbClr val="FED858"/>
      </a:accent5>
      <a:accent6>
        <a:srgbClr val="C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Jennie O'Leary</dc:creator>
  <cp:lastModifiedBy>Jennie O'Leary</cp:lastModifiedBy>
  <cp:revision>7</cp:revision>
  <cp:lastPrinted>2025-07-02T19:48:09Z</cp:lastPrinted>
  <dcterms:created xsi:type="dcterms:W3CDTF">2025-07-02T19:33:04Z</dcterms:created>
  <dcterms:modified xsi:type="dcterms:W3CDTF">2025-07-07T21:34:38Z</dcterms:modified>
</cp:coreProperties>
</file>